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84" r:id="rId2"/>
    <p:sldId id="404" r:id="rId3"/>
    <p:sldId id="405" r:id="rId4"/>
    <p:sldId id="509" r:id="rId5"/>
    <p:sldId id="510" r:id="rId6"/>
    <p:sldId id="511" r:id="rId7"/>
    <p:sldId id="513" r:id="rId8"/>
    <p:sldId id="514" r:id="rId9"/>
    <p:sldId id="515" r:id="rId10"/>
    <p:sldId id="516" r:id="rId11"/>
    <p:sldId id="517" r:id="rId12"/>
    <p:sldId id="559" r:id="rId13"/>
    <p:sldId id="560" r:id="rId14"/>
    <p:sldId id="561" r:id="rId15"/>
    <p:sldId id="562" r:id="rId16"/>
    <p:sldId id="406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63" r:id="rId48"/>
    <p:sldId id="564" r:id="rId49"/>
    <p:sldId id="565" r:id="rId50"/>
    <p:sldId id="566" r:id="rId51"/>
    <p:sldId id="567" r:id="rId52"/>
    <p:sldId id="568" r:id="rId53"/>
    <p:sldId id="569" r:id="rId54"/>
    <p:sldId id="570" r:id="rId55"/>
    <p:sldId id="571" r:id="rId56"/>
    <p:sldId id="387" r:id="rId57"/>
    <p:sldId id="388" r:id="rId58"/>
    <p:sldId id="489" r:id="rId59"/>
    <p:sldId id="484" r:id="rId60"/>
    <p:sldId id="441" r:id="rId61"/>
    <p:sldId id="490" r:id="rId62"/>
    <p:sldId id="499" r:id="rId63"/>
    <p:sldId id="476" r:id="rId64"/>
    <p:sldId id="466" r:id="rId65"/>
    <p:sldId id="501" r:id="rId66"/>
    <p:sldId id="502" r:id="rId67"/>
    <p:sldId id="439" r:id="rId68"/>
    <p:sldId id="505" r:id="rId69"/>
    <p:sldId id="506" r:id="rId70"/>
    <p:sldId id="497" r:id="rId71"/>
    <p:sldId id="507" r:id="rId72"/>
    <p:sldId id="418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421" r:id="rId81"/>
    <p:sldId id="558" r:id="rId82"/>
    <p:sldId id="310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gmanager.googl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3.xml"/><Relationship Id="rId7" Type="http://schemas.openxmlformats.org/officeDocument/2006/relationships/slide" Target="slide6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6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754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 </a:t>
            </a:r>
            <a:r>
              <a:rPr lang="ko-KR" altLang="en-US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</a:t>
            </a:r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</a:t>
            </a: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2000" spc="-30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설치편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요약본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과 스트림 이름을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10015" r="4953"/>
          <a:stretch/>
        </p:blipFill>
        <p:spPr>
          <a:xfrm>
            <a:off x="41565" y="881079"/>
            <a:ext cx="9369485" cy="48048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0653" y="1571842"/>
            <a:ext cx="6406351" cy="39827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나온다면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생성이 완료되었고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스트림까지 셋팅이 완료된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6" r="13690"/>
          <a:stretch/>
        </p:blipFill>
        <p:spPr>
          <a:xfrm>
            <a:off x="174567" y="1123468"/>
            <a:ext cx="9110749" cy="51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https://tagmanager.google.com/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계정 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10227" r="2065"/>
          <a:stretch/>
        </p:blipFill>
        <p:spPr>
          <a:xfrm>
            <a:off x="149631" y="885604"/>
            <a:ext cx="8927724" cy="44328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20335" t="29329" r="35256" b="-1"/>
          <a:stretch/>
        </p:blipFill>
        <p:spPr>
          <a:xfrm>
            <a:off x="2003366" y="1828799"/>
            <a:ext cx="4048299" cy="348966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24749" y="1430524"/>
            <a:ext cx="523702" cy="256960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 계정 추가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넣어주시면 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- EX)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회사이름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단체명 등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이름과 플랫폼을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842" r="1088"/>
          <a:stretch/>
        </p:blipFill>
        <p:spPr>
          <a:xfrm>
            <a:off x="140624" y="885604"/>
            <a:ext cx="9195261" cy="45399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10938" y="2020727"/>
            <a:ext cx="1504604" cy="88872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7206" y="3278774"/>
            <a:ext cx="2274917" cy="178367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이용약관에 동의합니다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50" r="894"/>
          <a:stretch/>
        </p:blipFill>
        <p:spPr>
          <a:xfrm>
            <a:off x="134945" y="885604"/>
            <a:ext cx="9206619" cy="450104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69433" y="863947"/>
            <a:ext cx="397070" cy="23333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화면에 보여지는 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추적코드이므로 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이후 사이트에 설치해야할 중요한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설치내용은 다음 슬라이드에서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 확인이 가능하며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별 설치</a:t>
            </a:r>
            <a:endParaRPr lang="en-US" altLang="ko-KR" sz="105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가이드를 확인 하실 수 있습니다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628" r="2740"/>
          <a:stretch/>
        </p:blipFill>
        <p:spPr>
          <a:xfrm>
            <a:off x="87731" y="865080"/>
            <a:ext cx="9255774" cy="4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96136" y="2688657"/>
            <a:ext cx="5799729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 셋팅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 smtClean="0">
                <a:solidFill>
                  <a:srgbClr val="000000"/>
                </a:solidFill>
              </a:rPr>
              <a:t>24 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 smtClean="0">
                <a:solidFill>
                  <a:srgbClr val="000000"/>
                </a:solidFill>
              </a:rPr>
              <a:t>GTM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35780" y="145083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084" y="1250770"/>
            <a:ext cx="5010000" cy="4108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#1. GA/GTM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#2. 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–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#3.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2659" y="1243422"/>
            <a:ext cx="638141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#4.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#5.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5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#6.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DebugView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활용하기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1" y="1292369"/>
            <a:ext cx="9027344" cy="53023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92808" y="4071840"/>
            <a:ext cx="707097" cy="3089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91828" y="387320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34534" y="4418576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3554" y="42271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00304" y="6051665"/>
            <a:ext cx="552885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399324" y="58475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디자인편집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공통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전체화면 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공통 레이아웃파일을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3113529"/>
            <a:ext cx="3752502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GA 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96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3" y="1226784"/>
            <a:ext cx="9203239" cy="451205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983924" y="2465063"/>
            <a:ext cx="1258040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3924" y="2979739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9869" y="3256831"/>
            <a:ext cx="399011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3333" y="2440710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12547" y="3017928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97001" y="3240562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996201" y="3459480"/>
            <a:ext cx="3406379" cy="7888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05314" y="3396295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" y="1239559"/>
            <a:ext cx="9280374" cy="44952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3077095" cy="81640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61767"/>
            <a:ext cx="468151" cy="324479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54187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폴더목록 중 전체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디자인 페이지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2"/>
            <a:endCxn id="4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끝나면 모바일샵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디자인 스킨리스트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 메뉴에 디자인 스킨 리스트에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하단에 생긴 폴더 목록에서 전체레이아웃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2"/>
            <a:endCxn id="18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처음이신가요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그러면 계정부터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analytics.google.com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측정 시작을 클릭해주세요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76"/>
          <a:stretch/>
        </p:blipFill>
        <p:spPr>
          <a:xfrm>
            <a:off x="503093" y="1376323"/>
            <a:ext cx="8470323" cy="480003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249563" y="3839992"/>
            <a:ext cx="920953" cy="441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0" y="1022465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4" y="1138844"/>
            <a:ext cx="581891" cy="3325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704109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759825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1064028"/>
            <a:ext cx="274320" cy="1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환경설정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내려서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영역을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98"/>
          <a:stretch/>
        </p:blipFill>
        <p:spPr>
          <a:xfrm>
            <a:off x="135465" y="1292369"/>
            <a:ext cx="9311708" cy="458473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58484" y="1878675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703426" y="2518756"/>
            <a:ext cx="8312" cy="323053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258484" y="5315988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3" y="1586533"/>
            <a:ext cx="9135339" cy="442204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921" y="4958540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79570" y="5735781"/>
            <a:ext cx="725853" cy="2727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87099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8532" y="558750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" y="885604"/>
            <a:ext cx="9314787" cy="457585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285316" y="2000255"/>
            <a:ext cx="33251" cy="37490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241858" y="1442258"/>
            <a:ext cx="886200" cy="236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12669" y="3607724"/>
            <a:ext cx="1030778" cy="16625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40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994854"/>
            <a:ext cx="9200496" cy="44027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1981" y="4276898"/>
            <a:ext cx="2681750" cy="7356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96195" y="5104611"/>
            <a:ext cx="681645" cy="2847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562793" y="2302626"/>
            <a:ext cx="1030778" cy="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태그메뉴를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05" r="40967"/>
          <a:stretch/>
        </p:blipFill>
        <p:spPr>
          <a:xfrm>
            <a:off x="310404" y="885604"/>
            <a:ext cx="6938294" cy="57357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0556" t="10096" r="72328" b="84681"/>
          <a:stretch/>
        </p:blipFill>
        <p:spPr>
          <a:xfrm>
            <a:off x="1521229" y="897775"/>
            <a:ext cx="2011680" cy="33251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10404" y="2341797"/>
            <a:ext cx="861691" cy="218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9898" r="29123"/>
          <a:stretch/>
        </p:blipFill>
        <p:spPr>
          <a:xfrm>
            <a:off x="211547" y="798023"/>
            <a:ext cx="8408751" cy="57901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195815" y="1577025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라고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" t="9991" r="839"/>
          <a:stretch/>
        </p:blipFill>
        <p:spPr>
          <a:xfrm>
            <a:off x="80006" y="1007213"/>
            <a:ext cx="9296019" cy="457062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9037" y="1007213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8841" y="1408995"/>
            <a:ext cx="3934628" cy="12012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데이터 공유 설정에서 체크 박스에 체크하고 다음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1" r="25415"/>
          <a:stretch/>
        </p:blipFill>
        <p:spPr>
          <a:xfrm>
            <a:off x="91748" y="812000"/>
            <a:ext cx="9201140" cy="597983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06362" y="2360327"/>
            <a:ext cx="2766379" cy="63225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유형을 선택해야합니다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027" r="681"/>
          <a:stretch/>
        </p:blipFill>
        <p:spPr>
          <a:xfrm>
            <a:off x="55435" y="1025263"/>
            <a:ext cx="9379509" cy="460245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66807" y="2028306"/>
            <a:ext cx="1787236" cy="26600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생성하면서 저장해놨던 측정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478" r="594"/>
          <a:stretch/>
        </p:blipFill>
        <p:spPr>
          <a:xfrm>
            <a:off x="63157" y="885605"/>
            <a:ext cx="9380387" cy="45758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56610" y="1911928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280459"/>
            <a:ext cx="4048299" cy="12857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All Pages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83"/>
          <a:stretch/>
        </p:blipFill>
        <p:spPr>
          <a:xfrm>
            <a:off x="82944" y="885604"/>
            <a:ext cx="9273222" cy="45064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5010" y="1282731"/>
            <a:ext cx="4231179" cy="2468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설정까지 완료되었습니다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이제 저장을 클릭하여 태그를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885605"/>
            <a:ext cx="9242059" cy="42599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46252" y="228025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3303" y="852352"/>
            <a:ext cx="459971" cy="28649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067" r="482"/>
          <a:stretch/>
        </p:blipFill>
        <p:spPr>
          <a:xfrm>
            <a:off x="80315" y="1088967"/>
            <a:ext cx="9221627" cy="45139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86" r="140"/>
          <a:stretch/>
        </p:blipFill>
        <p:spPr>
          <a:xfrm>
            <a:off x="92364" y="1039091"/>
            <a:ext cx="9291782" cy="45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8132" y="3105835"/>
            <a:ext cx="87757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8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2716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따라 하단 코드를 복사하여 사용하세요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016" y="4252449"/>
            <a:ext cx="27282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0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9" y="2386047"/>
            <a:ext cx="6067441" cy="29084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ecommerce.items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353326" y="3061899"/>
            <a:ext cx="5902309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53325" y="3737751"/>
            <a:ext cx="1521503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187" y="1126113"/>
            <a:ext cx="799779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: [GA4]ecommerce.items</a:t>
            </a:r>
          </a:p>
          <a:p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GA4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이벤트로 전송할 때 사용되며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상품정보를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'ecommerce.items'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에 저장할 예정입니다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임의로 정할 수 있습니다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93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727" y="3625871"/>
            <a:ext cx="4381500" cy="2962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569" y="994809"/>
            <a:ext cx="3761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마다 상품상세 페이지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다르기 떄문에 유의하여 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/goods/goods_view.php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/product/detail.html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/shop/shopdetail.html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pagePath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다른경우 유동적으로 변경해서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사용하셔야합니다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687" y="994809"/>
            <a:ext cx="5044953" cy="207981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15687" y="1604356"/>
            <a:ext cx="5044953" cy="37407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03793" y="2771014"/>
            <a:ext cx="4956847" cy="2858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8995" y="4422371"/>
            <a:ext cx="4257231" cy="5153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51298" y="5356168"/>
            <a:ext cx="2309721" cy="3048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속성을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서비스 이름으로 하는게 좋습니다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시간대와 통화 기준을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고급옵션 보기를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191" r="26828"/>
          <a:stretch/>
        </p:blipFill>
        <p:spPr>
          <a:xfrm>
            <a:off x="58189" y="786991"/>
            <a:ext cx="9002683" cy="59851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56486" y="3187589"/>
            <a:ext cx="3073950" cy="1324495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 i="1">
                <a:latin typeface="Noto Sans KR" panose="020B0500000000000000" pitchFamily="34" charset="-127"/>
                <a:ea typeface="Noto Sans KR" panose="020B0500000000000000" pitchFamily="34" charset="-127"/>
              </a:rPr>
              <a:t>var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item = 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  <a:endParaRPr lang="ko-KR" altLang="en-US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82" y="842182"/>
            <a:ext cx="3369605" cy="2955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0510"/>
          <a:stretch/>
        </p:blipFill>
        <p:spPr>
          <a:xfrm>
            <a:off x="4485944" y="3807577"/>
            <a:ext cx="4412272" cy="302098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388224"/>
            <a:ext cx="3326834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47061" y="4012140"/>
            <a:ext cx="4351155" cy="3657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45684" y="2122147"/>
            <a:ext cx="3326834" cy="14003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7062" y="4473857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47062" y="4832854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47061" y="5293117"/>
            <a:ext cx="4106487" cy="6373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47062" y="6052620"/>
            <a:ext cx="1363288" cy="7392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3492" y="3105835"/>
            <a:ext cx="10125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305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[GA4]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장바구니에 추가할 상품정보를 수집하는 스크립트 입니다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goodsTotalCnt;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156" y="3041571"/>
            <a:ext cx="2728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910543"/>
            <a:ext cx="449474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경우 아래변수 추가 생성</a:t>
            </a:r>
            <a:endParaRPr lang="en-US" altLang="ko-KR" sz="1500" b="1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클릭여부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 클릭 여부를 식별합니다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1727" y="964338"/>
            <a:ext cx="413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8568" y="2928711"/>
            <a:ext cx="6281164" cy="374815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8" y="3046746"/>
            <a:ext cx="6114763" cy="3541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변수는 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경우만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0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9" y="885605"/>
            <a:ext cx="37614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버튼을 클릭시 동작하는 트리거를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[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=   true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 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정규표현식과일치   쇼핑하기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확인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포함   장바구니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임대몰에 따라 트리거 조건은 상이합니다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임대몰의 스킨에 따라서 트리거 조건이 변경 될 수 있습니다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임대몰에 맞게 수정해서 활용하세요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47" y="923847"/>
            <a:ext cx="5167634" cy="2150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76763" r="8345"/>
          <a:stretch/>
        </p:blipFill>
        <p:spPr>
          <a:xfrm>
            <a:off x="4007637" y="3155066"/>
            <a:ext cx="5264034" cy="4991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77180" r="9159"/>
          <a:stretch/>
        </p:blipFill>
        <p:spPr>
          <a:xfrm>
            <a:off x="4057326" y="3654256"/>
            <a:ext cx="5214736" cy="48097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562793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07636" y="2745919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07636" y="3294758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7636" y="3811320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add_to_cart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14722" b="589"/>
          <a:stretch/>
        </p:blipFill>
        <p:spPr>
          <a:xfrm>
            <a:off x="4089672" y="4220790"/>
            <a:ext cx="3894284" cy="238575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203793" y="4493305"/>
            <a:ext cx="3780164" cy="58442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03792" y="5485173"/>
            <a:ext cx="2238572" cy="3035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7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25" y="895262"/>
            <a:ext cx="3138229" cy="28066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</a:p>
          <a:p>
            <a:endParaRPr lang="ko-KR" altLang="en-US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클릭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 i="1">
                <a:latin typeface="Noto Sans KR" panose="020B0500000000000000" pitchFamily="34" charset="-127"/>
                <a:ea typeface="Noto Sans KR" panose="020B0500000000000000" pitchFamily="34" charset="-127"/>
              </a:rPr>
              <a:t>var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item = 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  <a:endParaRPr lang="ko-KR" altLang="en-US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45684" y="1388224"/>
            <a:ext cx="3115570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45684" y="2119746"/>
            <a:ext cx="3115570" cy="14962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9149"/>
          <a:stretch/>
        </p:blipFill>
        <p:spPr>
          <a:xfrm>
            <a:off x="4132156" y="3837499"/>
            <a:ext cx="4070980" cy="287802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164107" y="3984508"/>
            <a:ext cx="3997464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164107" y="4428830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64107" y="4797306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64107" y="5470247"/>
            <a:ext cx="381611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64108" y="5958949"/>
            <a:ext cx="1264104" cy="748915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1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7433" y="3105835"/>
            <a:ext cx="84971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0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568" y="885605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74" y="885367"/>
            <a:ext cx="4718034" cy="2772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9377" y="3657747"/>
            <a:ext cx="26534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orderCnt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order_info[i]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'item_name': detail.goodsnm,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'item_id': detail.goodsno,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'price':  detail.price/detail.ea,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'quantity': detail.ea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8716" y="3751675"/>
            <a:ext cx="4333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a')[i].parentElement.parentElement.parentElement.childNodes[9].innerText.replace(',','').replace('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url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29" y="3657747"/>
            <a:ext cx="27282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8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3173" y="1122218"/>
            <a:ext cx="4718035" cy="349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43173" y="1572202"/>
            <a:ext cx="4718035" cy="20855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8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totalPrice = 0;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for(var i = 0; i &lt; e.length;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var detail = eval('(' + e[i].value + ')');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totalPrice += detail.price;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totalPrice;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1019" y="3950780"/>
            <a:ext cx="23663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2728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최종 결제 금액을 가져오는 변수입니다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17" y="1044840"/>
            <a:ext cx="3644113" cy="24186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28705" y="1745672"/>
            <a:ext cx="3674824" cy="5985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28705" y="2724028"/>
            <a:ext cx="3674824" cy="7394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0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eval('(' + e[0].value + ')').ordno;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7674" y="3950780"/>
            <a:ext cx="269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31156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주문 고유번호를 가져오는 변수입니다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51" y="1011713"/>
            <a:ext cx="4086225" cy="19240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551651" y="1097279"/>
            <a:ext cx="4162859" cy="50636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51651" y="1904787"/>
            <a:ext cx="4162859" cy="100390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업종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규모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GA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 목적을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8" r="25923"/>
          <a:stretch/>
        </p:blipFill>
        <p:spPr>
          <a:xfrm>
            <a:off x="176878" y="912970"/>
            <a:ext cx="8834118" cy="579506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8050" y="2863394"/>
            <a:ext cx="3024074" cy="314670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페이지에서만 동작하도록 페이지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이벤트가 발생했을 때만 동작하도록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1268" y="1526331"/>
            <a:ext cx="313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 /order/order_end.html 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/shop/orderend.html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235" y="4203521"/>
            <a:ext cx="324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purchase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49" y="3663007"/>
            <a:ext cx="3535440" cy="25735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49" y="998120"/>
            <a:ext cx="5044838" cy="196398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90849" y="1526332"/>
            <a:ext cx="5044838" cy="3855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90849" y="2658361"/>
            <a:ext cx="5044838" cy="3037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65895" y="4339244"/>
            <a:ext cx="3587802" cy="4322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65895" y="5121637"/>
            <a:ext cx="2093589" cy="32610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088"/>
          <a:stretch/>
        </p:blipFill>
        <p:spPr>
          <a:xfrm>
            <a:off x="4573819" y="3714456"/>
            <a:ext cx="3607789" cy="307498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924" y="4250360"/>
            <a:ext cx="4328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주문완료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7069" y="3938900"/>
            <a:ext cx="3706338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11024"/>
          <a:stretch/>
        </p:blipFill>
        <p:spPr>
          <a:xfrm>
            <a:off x="3060887" y="939862"/>
            <a:ext cx="3025865" cy="25718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8568" y="885605"/>
            <a:ext cx="377985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"purchase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"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67149" y="1164306"/>
            <a:ext cx="3009207" cy="42394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67149" y="1680752"/>
            <a:ext cx="3009207" cy="17628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07069" y="4312724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07069" y="4640605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15343" y="5259778"/>
            <a:ext cx="3698064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02049" y="6050696"/>
            <a:ext cx="1142046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pic>
        <p:nvPicPr>
          <p:cNvPr id="8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2780" y="3105835"/>
            <a:ext cx="1986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8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1" r="424"/>
          <a:stretch/>
        </p:blipFill>
        <p:spPr>
          <a:xfrm>
            <a:off x="128261" y="885604"/>
            <a:ext cx="9293165" cy="453752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503920" y="1121292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Connect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눌러서 디버깅모드를 실행합니다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웹페이지가 새로 생성됩니다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0" r="914"/>
          <a:stretch/>
        </p:blipFill>
        <p:spPr>
          <a:xfrm>
            <a:off x="276789" y="885604"/>
            <a:ext cx="8922931" cy="437834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347720" y="2941308"/>
            <a:ext cx="2900680" cy="33529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7653" y="3298087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61286" y="283227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15" y="318905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디버깅모드를 실행함으로써 열린 웹페이지에서 상품상세페이지로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페이지에서는 실시간으로 이벤트를 감지할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전달되었는지 좌측 탭에서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이벤트가 실행되었는지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6" r="4442"/>
          <a:stretch/>
        </p:blipFill>
        <p:spPr>
          <a:xfrm>
            <a:off x="81334" y="885604"/>
            <a:ext cx="9313842" cy="472434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5509" y="2359418"/>
            <a:ext cx="958273" cy="2092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26294" y="3439850"/>
            <a:ext cx="1570644" cy="35906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695" r="10823"/>
          <a:stretch/>
        </p:blipFill>
        <p:spPr>
          <a:xfrm>
            <a:off x="77278" y="885604"/>
            <a:ext cx="9370413" cy="50829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항목에서 이벤트를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이름과 이벤트매개변수가 정상적으로 전송되고있는지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187306" y="2708552"/>
            <a:ext cx="3859414" cy="11069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관리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4832" y="5951912"/>
            <a:ext cx="272307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DebugView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169" r="23836"/>
          <a:stretch/>
        </p:blipFill>
        <p:spPr>
          <a:xfrm>
            <a:off x="174382" y="885604"/>
            <a:ext cx="8977931" cy="573575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84367" y="5602778"/>
            <a:ext cx="721378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페이지에서 실시간으로 일어나는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클릭하여 상세 내용을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확인하여 이벤트가 정상적으로 발생하고 있는지 검토합시다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208" r="24668"/>
          <a:stretch/>
        </p:blipFill>
        <p:spPr>
          <a:xfrm>
            <a:off x="85713" y="798022"/>
            <a:ext cx="9257663" cy="564434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59181" y="1696393"/>
            <a:ext cx="3173634" cy="436358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65948" y="1757300"/>
            <a:ext cx="2048356" cy="13599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약관이 나오면 동의함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639" r="25345"/>
          <a:stretch/>
        </p:blipFill>
        <p:spPr>
          <a:xfrm>
            <a:off x="134719" y="881079"/>
            <a:ext cx="9009281" cy="58413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580312" y="4746568"/>
            <a:ext cx="648393" cy="340821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0.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디버깅은 상품상세 이벤트를 예시로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진행하겠습니다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메뉴에 실시간을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발생하는 이벤트를 확인할 수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 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view_item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클릭시 이벤트에 대한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상세정보를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이상이 없다면 이벤트가 정상적으로 실행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되고 있음을 알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3145" y="1554480"/>
            <a:ext cx="272307" cy="22444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집계되는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197" r="287"/>
          <a:stretch/>
        </p:blipFill>
        <p:spPr>
          <a:xfrm>
            <a:off x="0" y="1030778"/>
            <a:ext cx="9408298" cy="43341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0985" y="1221971"/>
            <a:ext cx="1034113" cy="21171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37563" y="354320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35083" y="168392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64248" y="3538087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7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4919937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트리플하이엠 구글 애널리틱스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전자상거래 설치가이드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트리플하이엠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스트림을 화면이 나옵니다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웹사이트 전용 가이드이므로 플랫폼에서 ‘웹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959" r="25390"/>
          <a:stretch/>
        </p:blipFill>
        <p:spPr>
          <a:xfrm>
            <a:off x="124690" y="881079"/>
            <a:ext cx="9019309" cy="589588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02131" y="3183775"/>
            <a:ext cx="2053244" cy="25769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12593</TotalTime>
  <Words>4190</Words>
  <Application>Microsoft Office PowerPoint</Application>
  <PresentationFormat>와이드스크린</PresentationFormat>
  <Paragraphs>1020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1-2) Google Tag Manager 계정 생성하기</vt:lpstr>
      <vt:lpstr>1-2) Google Tag Manager 계정 생성하기</vt:lpstr>
      <vt:lpstr>1-2) Google Tag Manager 계정 생성하기</vt:lpstr>
      <vt:lpstr>1-2) Google Tag Manager 계정 생성하기</vt:lpstr>
      <vt:lpstr>PowerPoint 프레젠테이션</vt:lpstr>
      <vt:lpstr>2-1) 카페24 – 스크립트 관리 기능 활용하여 GTM추적코드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PowerPoint 프레젠테이션</vt:lpstr>
      <vt:lpstr>3-1) 변수생성</vt:lpstr>
      <vt:lpstr>3-1) 변수 생성</vt:lpstr>
      <vt:lpstr>3-2) 트리거 생성</vt:lpstr>
      <vt:lpstr>3-3) 태그 생성</vt:lpstr>
      <vt:lpstr>PowerPoint 프레젠테이션</vt:lpstr>
      <vt:lpstr>4-1) 변수생성</vt:lpstr>
      <vt:lpstr>4-1) 변수생성</vt:lpstr>
      <vt:lpstr>4-2) 트리거 생성</vt:lpstr>
      <vt:lpstr>4-3) 태그 생성</vt:lpstr>
      <vt:lpstr>PowerPoint 프레젠테이션</vt:lpstr>
      <vt:lpstr>5-1) 변수생성</vt:lpstr>
      <vt:lpstr>5-1) 변수생성</vt:lpstr>
      <vt:lpstr>5-1) 변수생성</vt:lpstr>
      <vt:lpstr>5-2) 트리거 생성</vt:lpstr>
      <vt:lpstr>5-3) 태그 생성</vt:lpstr>
      <vt:lpstr>PowerPoint 프레젠테이션</vt:lpstr>
      <vt:lpstr>6-1) GTM에서 디버깅하기</vt:lpstr>
      <vt:lpstr>6-1) GTM에서 디버깅하기</vt:lpstr>
      <vt:lpstr>6-1) GTM에서 디버깅하기</vt:lpstr>
      <vt:lpstr>6-1) GTM에서 디버깅하기</vt:lpstr>
      <vt:lpstr>6-2) GA4에서 디버깅하기</vt:lpstr>
      <vt:lpstr>6-2) GA4에서 디버깅하기</vt:lpstr>
      <vt:lpstr>6-2) GA4에서 디버깅하기</vt:lpstr>
      <vt:lpstr>6-3) GA4에서 실시간 데이터 확인하기</vt:lpstr>
      <vt:lpstr>6-3) GA4에서 실시간 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412</cp:revision>
  <dcterms:created xsi:type="dcterms:W3CDTF">2022-06-30T08:10:59Z</dcterms:created>
  <dcterms:modified xsi:type="dcterms:W3CDTF">2023-03-03T06:15:34Z</dcterms:modified>
</cp:coreProperties>
</file>